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9" r:id="rId2"/>
    <p:sldId id="264" r:id="rId3"/>
    <p:sldId id="256" r:id="rId4"/>
    <p:sldId id="260" r:id="rId5"/>
    <p:sldId id="266" r:id="rId6"/>
    <p:sldId id="265" r:id="rId7"/>
    <p:sldId id="257" r:id="rId8"/>
    <p:sldId id="258" r:id="rId9"/>
    <p:sldId id="259" r:id="rId10"/>
    <p:sldId id="261" r:id="rId11"/>
    <p:sldId id="262" r:id="rId12"/>
    <p:sldId id="263" r:id="rId13"/>
    <p:sldId id="267" r:id="rId14"/>
    <p:sldId id="270" r:id="rId15"/>
    <p:sldId id="274" r:id="rId16"/>
    <p:sldId id="271" r:id="rId17"/>
    <p:sldId id="276" r:id="rId18"/>
    <p:sldId id="273" r:id="rId19"/>
    <p:sldId id="275" r:id="rId20"/>
    <p:sldId id="278" r:id="rId21"/>
    <p:sldId id="280" r:id="rId22"/>
    <p:sldId id="281" r:id="rId23"/>
    <p:sldId id="283" r:id="rId24"/>
    <p:sldId id="284" r:id="rId25"/>
    <p:sldId id="285" r:id="rId26"/>
    <p:sldId id="282" r:id="rId27"/>
  </p:sldIdLst>
  <p:sldSz cx="12192000" cy="6858000"/>
  <p:notesSz cx="6858000" cy="9144000"/>
  <p:custDataLst>
    <p:tags r:id="rId28"/>
  </p:custDataLst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979" autoAdjust="0"/>
    <p:restoredTop sz="94660"/>
  </p:normalViewPr>
  <p:slideViewPr>
    <p:cSldViewPr snapToGrid="0">
      <p:cViewPr varScale="1">
        <p:scale>
          <a:sx n="85" d="100"/>
          <a:sy n="85" d="100"/>
        </p:scale>
        <p:origin x="821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00A9F0E-F3F1-7011-191E-6A487D2B63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E4115EF5-52F1-E3A9-8C38-AEBD0430AB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AA18F64F-42A5-7BE0-A151-9371C2C4A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DA6E0-2AC4-4340-B3BB-64AF2FC04840}" type="datetimeFigureOut">
              <a:rPr lang="hu-HU" smtClean="0"/>
              <a:t>2024. 09. 13.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E68990D6-B680-F956-273A-C4473173EE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2F267C67-36C6-3119-E0D7-E588A540CD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BE6B29-B980-4B66-8A43-8B642E57FDF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972685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055370E-DE39-04DA-2FC4-1A18C73D3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DDEF8CF9-6CF7-7316-E5F0-36A66EA05E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E2066DF5-11CA-A1B2-C749-EECF2AF04D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DA6E0-2AC4-4340-B3BB-64AF2FC04840}" type="datetimeFigureOut">
              <a:rPr lang="hu-HU" smtClean="0"/>
              <a:t>2024. 09. 13.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121F4C46-FF4A-A9ED-4687-DECB32FF0A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B65A1F70-9582-AAE5-DED8-5645B05CC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BE6B29-B980-4B66-8A43-8B642E57FDF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60344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086D873A-BD1A-A112-3F77-DC23529135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311B4196-F8BB-DF4A-CC4F-74DF01E79E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768DCB89-6C60-78EB-D5A2-C79AEF0AA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DA6E0-2AC4-4340-B3BB-64AF2FC04840}" type="datetimeFigureOut">
              <a:rPr lang="hu-HU" smtClean="0"/>
              <a:t>2024. 09. 13.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45E69075-8623-F25E-C69F-ADF6C005C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F219044B-B841-0C78-2F5F-D1B41DBE5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BE6B29-B980-4B66-8A43-8B642E57FDF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339182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18B2F7B-FF29-18D8-90B1-8D52843B9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8951CFD-497D-869A-8E6B-74A5948793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4160A3FA-EB01-1622-00A3-F1E4FDD8C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DA6E0-2AC4-4340-B3BB-64AF2FC04840}" type="datetimeFigureOut">
              <a:rPr lang="hu-HU" smtClean="0"/>
              <a:t>2024. 09. 13.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44E19B0E-9ECB-61D6-66C4-4D4EE2A48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5A62E64C-C598-3C83-A5E1-79E7E311A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BE6B29-B980-4B66-8A43-8B642E57FDF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2292399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7230854-625F-6FEF-3734-168C1CEC4C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E133FD13-D195-3878-2F5E-4EA8502B37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B80A23BC-3DAE-C549-5C04-2F742A393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DA6E0-2AC4-4340-B3BB-64AF2FC04840}" type="datetimeFigureOut">
              <a:rPr lang="hu-HU" smtClean="0"/>
              <a:t>2024. 09. 13.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93CBFFA7-8233-6652-3089-7CC771D190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64981A69-E05D-3828-188A-4A086609C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BE6B29-B980-4B66-8A43-8B642E57FDF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56736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635998F-C076-5939-D34B-63D5C1030B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F0AEB20-CBAA-A3B3-7754-265A48A673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D74080B3-3A7F-5B16-C28F-D4B731C312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F851A43F-77EB-3DCB-5304-DA07A8EB4C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DA6E0-2AC4-4340-B3BB-64AF2FC04840}" type="datetimeFigureOut">
              <a:rPr lang="hu-HU" smtClean="0"/>
              <a:t>2024. 09. 13.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46C59AB0-D357-C2A0-5730-F72C2B5A54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03094B09-DC9E-2A5A-F110-0B2B7C6CA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BE6B29-B980-4B66-8A43-8B642E57FDF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5785575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77688BC-A229-E175-E83F-2DEE918030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3CF38637-A226-EAA7-0259-8496EA9849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1E1FBDF1-80A1-73A0-DEFC-6D50D7DAFB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E33217F6-F09C-C891-C099-15549F28E3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433A771D-4D80-FF86-1C5D-25B8CE9644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0A0232B5-5138-04F7-2DC7-A5680537C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DA6E0-2AC4-4340-B3BB-64AF2FC04840}" type="datetimeFigureOut">
              <a:rPr lang="hu-HU" smtClean="0"/>
              <a:t>2024. 09. 13.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B7369E6C-FBBF-D0C8-3F6E-DC17D3A8C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470B6586-143C-D9FF-8F59-FDCDD100E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BE6B29-B980-4B66-8A43-8B642E57FDF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966788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02C7960-189F-1A95-7606-49CE1A4C7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235F3019-0F34-B124-18DE-519D306D39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DA6E0-2AC4-4340-B3BB-64AF2FC04840}" type="datetimeFigureOut">
              <a:rPr lang="hu-HU" smtClean="0"/>
              <a:t>2024. 09. 13.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78C3489F-0AB4-BCE4-7215-D9DDFC0D4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114A2865-FC73-B767-BB2F-0E4657FB0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BE6B29-B980-4B66-8A43-8B642E57FDF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068323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7E2143AD-EE24-D5C3-B4A4-280CA7427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DA6E0-2AC4-4340-B3BB-64AF2FC04840}" type="datetimeFigureOut">
              <a:rPr lang="hu-HU" smtClean="0"/>
              <a:t>2024. 09. 13.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7350BC97-A6B1-A33F-CF9C-9C69F78D8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F1A1B1AE-3510-0B30-2BE3-2CDF9CD7C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BE6B29-B980-4B66-8A43-8B642E57FDF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05029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4F840BE-A68D-4F63-40E9-6C72E973F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4AB6F31-E549-AEDD-11B9-48065DC1C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F5166996-0FEF-AC4F-92A6-5338496191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8CD1C90F-88FF-4DEC-71D6-84DD38A3B7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DA6E0-2AC4-4340-B3BB-64AF2FC04840}" type="datetimeFigureOut">
              <a:rPr lang="hu-HU" smtClean="0"/>
              <a:t>2024. 09. 13.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3D92AC24-7E47-06E7-F389-369E7B2FD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EE4B23BF-B2A8-9670-735A-ED850F2278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BE6B29-B980-4B66-8A43-8B642E57FDF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27496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EAEBB7C-35A4-632B-04E0-9721A6C71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98848F5C-78ED-97B4-B626-9D4CD28AC4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F2E97548-AC39-B4F7-AB75-EF51BCCB8C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7DE82C28-3814-B8FD-0515-FC01FB999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DA6E0-2AC4-4340-B3BB-64AF2FC04840}" type="datetimeFigureOut">
              <a:rPr lang="hu-HU" smtClean="0"/>
              <a:t>2024. 09. 13.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8BA729D1-0784-0D62-4CD5-ADE5952F9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FCE1A189-5667-9BA3-C884-60486EF44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BE6B29-B980-4B66-8A43-8B642E57FDF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236292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B0C0BAD7-54FE-C370-A140-B0980F7031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0F07031B-3A62-C32C-1C16-E187E8881A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69660F5F-B28A-D5B2-7414-032E6DC5C3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2DA6E0-2AC4-4340-B3BB-64AF2FC04840}" type="datetimeFigureOut">
              <a:rPr lang="hu-HU" smtClean="0"/>
              <a:t>2024. 09. 13.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8957E1C0-0D15-C030-772D-1A20580065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03521F24-0FCD-B86B-C443-F8E680C245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BE6B29-B980-4B66-8A43-8B642E57FDF9}" type="slidenum">
              <a:rPr lang="hu-HU" smtClean="0"/>
              <a:t>‹#›</a:t>
            </a:fld>
            <a:endParaRPr lang="hu-HU"/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26ACE819-D97B-4C85-8BAF-614FCDED90A8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5833237" y="6736080"/>
            <a:ext cx="369888" cy="12192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ctr"/>
            <a:r>
              <a:rPr lang="hu-HU" sz="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Internal</a:t>
            </a:r>
          </a:p>
        </p:txBody>
      </p:sp>
    </p:spTree>
    <p:extLst>
      <p:ext uri="{BB962C8B-B14F-4D97-AF65-F5344CB8AC3E}">
        <p14:creationId xmlns:p14="http://schemas.microsoft.com/office/powerpoint/2010/main" val="1219939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.visualstudio.com/docs/?dv=win" TargetMode="External"/><Relationship Id="rId2" Type="http://schemas.openxmlformats.org/officeDocument/2006/relationships/hyperlink" Target="https://github.com/bigtreetech/SKR-2/tree/master/Firmware" TargetMode="Externa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marlinfw.org/docs/gcode/M021.html?fbclid=IwAR3QUCXH-b10bT3Q2GkIbLNtbaXeoFQr8rLaTDY_U_hOsYlDRcWUyhndIZU" TargetMode="External"/><Relationship Id="rId4" Type="http://schemas.openxmlformats.org/officeDocument/2006/relationships/hyperlink" Target="https://marlinfw.org/docs/basics/install_platformio_vscode.html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hyperlink" Target="https://github.com/bigtreetech/SKR-2/issues/13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raspberrypi.com/software/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wGHpEWK9cZU" TargetMode="External"/><Relationship Id="rId2" Type="http://schemas.openxmlformats.org/officeDocument/2006/relationships/hyperlink" Target="https://reprap.org/wiki/RepRapDiscount_Full_Graphic_Smart_Controller" TargetMode="Externa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makenprint.uk/3d-printing/3d-printing-guides/3d-printer-mainboard-installation-guides/btt-skr-2-guides/btt-skr-2-setup-guide/" TargetMode="External"/><Relationship Id="rId4" Type="http://schemas.openxmlformats.org/officeDocument/2006/relationships/hyperlink" Target="https://www.printables.com/model/59295-use-anet-full-graphics-lcd-with-bigtreetech-skr-13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zövegdoboz 1">
            <a:extLst>
              <a:ext uri="{FF2B5EF4-FFF2-40B4-BE49-F238E27FC236}">
                <a16:creationId xmlns:a16="http://schemas.microsoft.com/office/drawing/2014/main" id="{82627D41-F0E7-FB88-F350-2B6E00CCB567}"/>
              </a:ext>
            </a:extLst>
          </p:cNvPr>
          <p:cNvSpPr txBox="1"/>
          <p:nvPr/>
        </p:nvSpPr>
        <p:spPr>
          <a:xfrm>
            <a:off x="336177" y="2551837"/>
            <a:ext cx="1151964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ANET A8 PLUS 3D Printer Development with BIGTREETECH SKR 2 BOARD, TMC2209, Volcano V6 Extruder, MARLIN 2.0.9.2.0, Raspberry PI 3b+ and Octoprint</a:t>
            </a:r>
          </a:p>
        </p:txBody>
      </p:sp>
      <p:sp>
        <p:nvSpPr>
          <p:cNvPr id="3" name="Szövegdoboz 2">
            <a:extLst>
              <a:ext uri="{FF2B5EF4-FFF2-40B4-BE49-F238E27FC236}">
                <a16:creationId xmlns:a16="http://schemas.microsoft.com/office/drawing/2014/main" id="{2BB6303D-C28E-AF63-6A5B-AE9E378A669A}"/>
              </a:ext>
            </a:extLst>
          </p:cNvPr>
          <p:cNvSpPr txBox="1"/>
          <p:nvPr/>
        </p:nvSpPr>
        <p:spPr>
          <a:xfrm>
            <a:off x="80682" y="6200472"/>
            <a:ext cx="28462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Created: Gábor Dernóczi</a:t>
            </a:r>
          </a:p>
        </p:txBody>
      </p:sp>
    </p:spTree>
    <p:extLst>
      <p:ext uri="{BB962C8B-B14F-4D97-AF65-F5344CB8AC3E}">
        <p14:creationId xmlns:p14="http://schemas.microsoft.com/office/powerpoint/2010/main" val="6906624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Kép 5">
            <a:extLst>
              <a:ext uri="{FF2B5EF4-FFF2-40B4-BE49-F238E27FC236}">
                <a16:creationId xmlns:a16="http://schemas.microsoft.com/office/drawing/2014/main" id="{6C0442F4-CAD0-F80F-56E9-33A8288B6F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5116" y="542925"/>
            <a:ext cx="4953000" cy="5772150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4414F415-FF41-4D5C-B10B-0F2FC89D3F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150" y="477261"/>
            <a:ext cx="3752850" cy="2743200"/>
          </a:xfrm>
          <a:prstGeom prst="rect">
            <a:avLst/>
          </a:prstGeom>
        </p:spPr>
      </p:pic>
      <p:sp>
        <p:nvSpPr>
          <p:cNvPr id="5" name="Szövegdoboz 4">
            <a:extLst>
              <a:ext uri="{FF2B5EF4-FFF2-40B4-BE49-F238E27FC236}">
                <a16:creationId xmlns:a16="http://schemas.microsoft.com/office/drawing/2014/main" id="{B1C9C6E6-407D-5126-921A-2667CEACBCEA}"/>
              </a:ext>
            </a:extLst>
          </p:cNvPr>
          <p:cNvSpPr txBox="1"/>
          <p:nvPr/>
        </p:nvSpPr>
        <p:spPr>
          <a:xfrm>
            <a:off x="3557359" y="2677218"/>
            <a:ext cx="2014048" cy="1477328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/>
              <a:t>EXP1 to EXP1</a:t>
            </a:r>
          </a:p>
          <a:p>
            <a:r>
              <a:rPr lang="en-US" dirty="0"/>
              <a:t>EXP2 to EXP2</a:t>
            </a:r>
          </a:p>
          <a:p>
            <a:r>
              <a:rPr lang="en-US" dirty="0"/>
              <a:t>UART cable is to TFT port of SKR2 </a:t>
            </a:r>
          </a:p>
          <a:p>
            <a:endParaRPr lang="en-US" dirty="0"/>
          </a:p>
        </p:txBody>
      </p:sp>
      <p:pic>
        <p:nvPicPr>
          <p:cNvPr id="12" name="Kép 11">
            <a:extLst>
              <a:ext uri="{FF2B5EF4-FFF2-40B4-BE49-F238E27FC236}">
                <a16:creationId xmlns:a16="http://schemas.microsoft.com/office/drawing/2014/main" id="{BF41CF7D-A2C0-4BE4-BCCA-FB2854BDBC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171" y="3536421"/>
            <a:ext cx="2962688" cy="1477329"/>
          </a:xfrm>
          <a:prstGeom prst="rect">
            <a:avLst/>
          </a:prstGeom>
        </p:spPr>
      </p:pic>
      <p:pic>
        <p:nvPicPr>
          <p:cNvPr id="14" name="Kép 13">
            <a:extLst>
              <a:ext uri="{FF2B5EF4-FFF2-40B4-BE49-F238E27FC236}">
                <a16:creationId xmlns:a16="http://schemas.microsoft.com/office/drawing/2014/main" id="{5F55A0A5-6A28-4202-A399-82CD1174AC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0800000">
            <a:off x="3190303" y="4457494"/>
            <a:ext cx="3672212" cy="1857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9592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ép 2">
            <a:extLst>
              <a:ext uri="{FF2B5EF4-FFF2-40B4-BE49-F238E27FC236}">
                <a16:creationId xmlns:a16="http://schemas.microsoft.com/office/drawing/2014/main" id="{845683BE-6CBA-B5E6-47F4-A80263C01D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9225" y="786805"/>
            <a:ext cx="6574806" cy="5836306"/>
          </a:xfrm>
          <a:prstGeom prst="rect">
            <a:avLst/>
          </a:prstGeom>
        </p:spPr>
      </p:pic>
      <p:sp>
        <p:nvSpPr>
          <p:cNvPr id="4" name="Szövegdoboz 3">
            <a:extLst>
              <a:ext uri="{FF2B5EF4-FFF2-40B4-BE49-F238E27FC236}">
                <a16:creationId xmlns:a16="http://schemas.microsoft.com/office/drawing/2014/main" id="{1E3F0B56-466A-4282-C940-A0A8E148376B}"/>
              </a:ext>
            </a:extLst>
          </p:cNvPr>
          <p:cNvSpPr txBox="1"/>
          <p:nvPr/>
        </p:nvSpPr>
        <p:spPr>
          <a:xfrm>
            <a:off x="125856" y="786805"/>
            <a:ext cx="3661639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Limit switches</a:t>
            </a:r>
          </a:p>
        </p:txBody>
      </p:sp>
      <p:sp>
        <p:nvSpPr>
          <p:cNvPr id="8" name="Nyíl: jobbra mutató 7">
            <a:extLst>
              <a:ext uri="{FF2B5EF4-FFF2-40B4-BE49-F238E27FC236}">
                <a16:creationId xmlns:a16="http://schemas.microsoft.com/office/drawing/2014/main" id="{776231F3-21F3-8059-995B-2B68DBC6E82A}"/>
              </a:ext>
            </a:extLst>
          </p:cNvPr>
          <p:cNvSpPr/>
          <p:nvPr/>
        </p:nvSpPr>
        <p:spPr>
          <a:xfrm rot="1735296" flipV="1">
            <a:off x="2616922" y="1667716"/>
            <a:ext cx="2947977" cy="26611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Kép 11">
            <a:extLst>
              <a:ext uri="{FF2B5EF4-FFF2-40B4-BE49-F238E27FC236}">
                <a16:creationId xmlns:a16="http://schemas.microsoft.com/office/drawing/2014/main" id="{CB8B42D6-0E8E-2867-A81E-38EA99DE4A0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8184" y="1566183"/>
            <a:ext cx="2933766" cy="2026615"/>
          </a:xfrm>
          <a:prstGeom prst="rect">
            <a:avLst/>
          </a:prstGeom>
        </p:spPr>
      </p:pic>
      <p:sp>
        <p:nvSpPr>
          <p:cNvPr id="13" name="Nyíl: jobbra mutató 12">
            <a:extLst>
              <a:ext uri="{FF2B5EF4-FFF2-40B4-BE49-F238E27FC236}">
                <a16:creationId xmlns:a16="http://schemas.microsoft.com/office/drawing/2014/main" id="{2B4F72B3-7F04-A7B8-D15B-2A4AFE3B000C}"/>
              </a:ext>
            </a:extLst>
          </p:cNvPr>
          <p:cNvSpPr/>
          <p:nvPr/>
        </p:nvSpPr>
        <p:spPr>
          <a:xfrm rot="20683490" flipV="1">
            <a:off x="2514457" y="2913697"/>
            <a:ext cx="2947977" cy="26611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Szövegdoboz 13">
            <a:extLst>
              <a:ext uri="{FF2B5EF4-FFF2-40B4-BE49-F238E27FC236}">
                <a16:creationId xmlns:a16="http://schemas.microsoft.com/office/drawing/2014/main" id="{245F02F5-B003-BFA7-1D62-C860A754C615}"/>
              </a:ext>
            </a:extLst>
          </p:cNvPr>
          <p:cNvSpPr txBox="1"/>
          <p:nvPr/>
        </p:nvSpPr>
        <p:spPr>
          <a:xfrm>
            <a:off x="8203711" y="1616108"/>
            <a:ext cx="1806688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Thermistors</a:t>
            </a:r>
          </a:p>
        </p:txBody>
      </p:sp>
      <p:sp>
        <p:nvSpPr>
          <p:cNvPr id="15" name="Nyíl: jobbra mutató 14">
            <a:extLst>
              <a:ext uri="{FF2B5EF4-FFF2-40B4-BE49-F238E27FC236}">
                <a16:creationId xmlns:a16="http://schemas.microsoft.com/office/drawing/2014/main" id="{ED9BBA95-D23C-1948-D73F-5183EA7B1328}"/>
              </a:ext>
            </a:extLst>
          </p:cNvPr>
          <p:cNvSpPr/>
          <p:nvPr/>
        </p:nvSpPr>
        <p:spPr>
          <a:xfrm rot="11882780" flipV="1">
            <a:off x="5826140" y="1097769"/>
            <a:ext cx="2350402" cy="40521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églalap 8">
            <a:extLst>
              <a:ext uri="{FF2B5EF4-FFF2-40B4-BE49-F238E27FC236}">
                <a16:creationId xmlns:a16="http://schemas.microsoft.com/office/drawing/2014/main" id="{6A881269-5371-4565-9C80-D9AA785D0501}"/>
              </a:ext>
            </a:extLst>
          </p:cNvPr>
          <p:cNvSpPr/>
          <p:nvPr/>
        </p:nvSpPr>
        <p:spPr>
          <a:xfrm>
            <a:off x="4881559" y="1754211"/>
            <a:ext cx="917412" cy="3693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Szövegdoboz 9">
            <a:extLst>
              <a:ext uri="{FF2B5EF4-FFF2-40B4-BE49-F238E27FC236}">
                <a16:creationId xmlns:a16="http://schemas.microsoft.com/office/drawing/2014/main" id="{25D93AFA-609D-4F18-867A-2DF66DDD3E9D}"/>
              </a:ext>
            </a:extLst>
          </p:cNvPr>
          <p:cNvSpPr txBox="1"/>
          <p:nvPr/>
        </p:nvSpPr>
        <p:spPr>
          <a:xfrm>
            <a:off x="125856" y="192093"/>
            <a:ext cx="3661639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TFT port</a:t>
            </a:r>
          </a:p>
        </p:txBody>
      </p:sp>
      <p:sp>
        <p:nvSpPr>
          <p:cNvPr id="11" name="Nyíl: jobbra mutató 10">
            <a:extLst>
              <a:ext uri="{FF2B5EF4-FFF2-40B4-BE49-F238E27FC236}">
                <a16:creationId xmlns:a16="http://schemas.microsoft.com/office/drawing/2014/main" id="{20273C97-5844-4ED6-A3E3-DFC63F878CAB}"/>
              </a:ext>
            </a:extLst>
          </p:cNvPr>
          <p:cNvSpPr/>
          <p:nvPr/>
        </p:nvSpPr>
        <p:spPr>
          <a:xfrm rot="1735296" flipV="1">
            <a:off x="2534848" y="1012290"/>
            <a:ext cx="2947977" cy="26611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26323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zövegdoboz 3">
            <a:extLst>
              <a:ext uri="{FF2B5EF4-FFF2-40B4-BE49-F238E27FC236}">
                <a16:creationId xmlns:a16="http://schemas.microsoft.com/office/drawing/2014/main" id="{75419D6E-FF70-4B07-B728-B187F2A6ABE0}"/>
              </a:ext>
            </a:extLst>
          </p:cNvPr>
          <p:cNvSpPr txBox="1"/>
          <p:nvPr/>
        </p:nvSpPr>
        <p:spPr>
          <a:xfrm>
            <a:off x="831367" y="1229182"/>
            <a:ext cx="60944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GitHub - </a:t>
            </a:r>
            <a:r>
              <a:rPr lang="en-US" dirty="0" err="1">
                <a:hlinkClick r:id="rId2"/>
              </a:rPr>
              <a:t>bigtreetech</a:t>
            </a:r>
            <a:r>
              <a:rPr lang="en-US" dirty="0">
                <a:hlinkClick r:id="rId2"/>
              </a:rPr>
              <a:t>/SKR-2</a:t>
            </a:r>
            <a:endParaRPr lang="en-US" dirty="0"/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DD8156EA-33CD-DD54-46E0-D7807F197126}"/>
              </a:ext>
            </a:extLst>
          </p:cNvPr>
          <p:cNvSpPr txBox="1"/>
          <p:nvPr/>
        </p:nvSpPr>
        <p:spPr>
          <a:xfrm>
            <a:off x="831367" y="1903936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Documentation for Visual Studio Code</a:t>
            </a:r>
            <a:endParaRPr lang="en-US" dirty="0"/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6D768DD4-036F-B00E-3081-1D75DD52EBCE}"/>
              </a:ext>
            </a:extLst>
          </p:cNvPr>
          <p:cNvSpPr txBox="1"/>
          <p:nvPr/>
        </p:nvSpPr>
        <p:spPr>
          <a:xfrm>
            <a:off x="831275" y="2521843"/>
            <a:ext cx="60945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Installing Marlin (</a:t>
            </a:r>
            <a:r>
              <a:rPr lang="en-US" dirty="0" err="1">
                <a:hlinkClick r:id="rId4"/>
              </a:rPr>
              <a:t>PlatformIO</a:t>
            </a:r>
            <a:r>
              <a:rPr lang="en-US" dirty="0">
                <a:hlinkClick r:id="rId4"/>
              </a:rPr>
              <a:t> with </a:t>
            </a:r>
            <a:r>
              <a:rPr lang="en-US" dirty="0" err="1">
                <a:hlinkClick r:id="rId4"/>
              </a:rPr>
              <a:t>VSCode</a:t>
            </a:r>
            <a:r>
              <a:rPr lang="en-US" dirty="0">
                <a:hlinkClick r:id="rId4"/>
              </a:rPr>
              <a:t>) | Marlin Firmware (marlinfw.org)</a:t>
            </a:r>
            <a:endParaRPr lang="en-US" dirty="0"/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5CEEDD60-5978-C639-1047-3A060784CFDF}"/>
              </a:ext>
            </a:extLst>
          </p:cNvPr>
          <p:cNvSpPr txBox="1"/>
          <p:nvPr/>
        </p:nvSpPr>
        <p:spPr>
          <a:xfrm>
            <a:off x="831275" y="3643699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u="sng" dirty="0">
                <a:effectLst/>
                <a:latin typeface="Segoe UI Historic" panose="020B0502040204020203" pitchFamily="34" charset="0"/>
                <a:hlinkClick r:id="rId5"/>
              </a:rPr>
              <a:t>https://marlinfw.org/docs/gcode/M021.html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21673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Kép 7">
            <a:extLst>
              <a:ext uri="{FF2B5EF4-FFF2-40B4-BE49-F238E27FC236}">
                <a16:creationId xmlns:a16="http://schemas.microsoft.com/office/drawing/2014/main" id="{73057EB5-2A1A-5F96-CCE4-FB617510652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8355" y="248575"/>
            <a:ext cx="11475928" cy="6547281"/>
          </a:xfrm>
          <a:prstGeom prst="rect">
            <a:avLst/>
          </a:prstGeom>
        </p:spPr>
      </p:pic>
      <p:sp>
        <p:nvSpPr>
          <p:cNvPr id="11" name="Szövegdoboz 10">
            <a:extLst>
              <a:ext uri="{FF2B5EF4-FFF2-40B4-BE49-F238E27FC236}">
                <a16:creationId xmlns:a16="http://schemas.microsoft.com/office/drawing/2014/main" id="{4AE072EB-313E-E723-7EA7-88813B0D3B05}"/>
              </a:ext>
            </a:extLst>
          </p:cNvPr>
          <p:cNvSpPr txBox="1"/>
          <p:nvPr/>
        </p:nvSpPr>
        <p:spPr>
          <a:xfrm>
            <a:off x="6096000" y="1590913"/>
            <a:ext cx="3310071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/>
              <a:t>Clean ok</a:t>
            </a:r>
          </a:p>
        </p:txBody>
      </p:sp>
    </p:spTree>
    <p:extLst>
      <p:ext uri="{BB962C8B-B14F-4D97-AF65-F5344CB8AC3E}">
        <p14:creationId xmlns:p14="http://schemas.microsoft.com/office/powerpoint/2010/main" val="11481970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>
            <a:extLst>
              <a:ext uri="{FF2B5EF4-FFF2-40B4-BE49-F238E27FC236}">
                <a16:creationId xmlns:a16="http://schemas.microsoft.com/office/drawing/2014/main" id="{E608BA59-4834-5193-BFFB-9D1CB949AD9E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2828" y="370829"/>
            <a:ext cx="11507148" cy="6472770"/>
          </a:xfrm>
          <a:prstGeom prst="rect">
            <a:avLst/>
          </a:prstGeom>
        </p:spPr>
      </p:pic>
      <p:sp>
        <p:nvSpPr>
          <p:cNvPr id="5" name="Szövegdoboz 4">
            <a:extLst>
              <a:ext uri="{FF2B5EF4-FFF2-40B4-BE49-F238E27FC236}">
                <a16:creationId xmlns:a16="http://schemas.microsoft.com/office/drawing/2014/main" id="{9D77E4FD-486B-6F62-ED47-D89ED0A3DB8C}"/>
              </a:ext>
            </a:extLst>
          </p:cNvPr>
          <p:cNvSpPr txBox="1"/>
          <p:nvPr/>
        </p:nvSpPr>
        <p:spPr>
          <a:xfrm>
            <a:off x="3571959" y="186163"/>
            <a:ext cx="4728885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/>
              <a:t>Configuration.h</a:t>
            </a:r>
            <a:r>
              <a:rPr lang="en-US" dirty="0"/>
              <a:t> configured to REV B</a:t>
            </a:r>
          </a:p>
        </p:txBody>
      </p:sp>
    </p:spTree>
    <p:extLst>
      <p:ext uri="{BB962C8B-B14F-4D97-AF65-F5344CB8AC3E}">
        <p14:creationId xmlns:p14="http://schemas.microsoft.com/office/powerpoint/2010/main" val="16213646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ép 2">
            <a:extLst>
              <a:ext uri="{FF2B5EF4-FFF2-40B4-BE49-F238E27FC236}">
                <a16:creationId xmlns:a16="http://schemas.microsoft.com/office/drawing/2014/main" id="{79092521-9AA4-B90A-E6F2-40B9CD137A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553" y="199748"/>
            <a:ext cx="11836893" cy="6658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0983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Kép 8">
            <a:extLst>
              <a:ext uri="{FF2B5EF4-FFF2-40B4-BE49-F238E27FC236}">
                <a16:creationId xmlns:a16="http://schemas.microsoft.com/office/drawing/2014/main" id="{5A63B2B7-EBCB-0063-B5CB-629E3C8DD48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9325" y="313150"/>
            <a:ext cx="9336854" cy="5478050"/>
          </a:xfrm>
          <a:prstGeom prst="rect">
            <a:avLst/>
          </a:prstGeom>
        </p:spPr>
      </p:pic>
      <p:pic>
        <p:nvPicPr>
          <p:cNvPr id="11" name="Kép 10">
            <a:extLst>
              <a:ext uri="{FF2B5EF4-FFF2-40B4-BE49-F238E27FC236}">
                <a16:creationId xmlns:a16="http://schemas.microsoft.com/office/drawing/2014/main" id="{98640A5F-FD2D-2A2B-2112-3714233423A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44490" y="3018668"/>
            <a:ext cx="6438185" cy="3621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1199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93277B4B-9819-D320-237C-6CB79EFEFF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195" y="360312"/>
            <a:ext cx="6632280" cy="4860523"/>
          </a:xfrm>
          <a:prstGeom prst="rect">
            <a:avLst/>
          </a:prstGeom>
        </p:spPr>
      </p:pic>
      <p:pic>
        <p:nvPicPr>
          <p:cNvPr id="3" name="Kép 2">
            <a:extLst>
              <a:ext uri="{FF2B5EF4-FFF2-40B4-BE49-F238E27FC236}">
                <a16:creationId xmlns:a16="http://schemas.microsoft.com/office/drawing/2014/main" id="{5F1C096D-26D1-3BE9-7EDE-88F5946F88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5075" y="2516054"/>
            <a:ext cx="6203642" cy="4217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5294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zövegdoboz 4">
            <a:extLst>
              <a:ext uri="{FF2B5EF4-FFF2-40B4-BE49-F238E27FC236}">
                <a16:creationId xmlns:a16="http://schemas.microsoft.com/office/drawing/2014/main" id="{5975C01C-BBD7-22E5-A47C-9E0322156CAA}"/>
              </a:ext>
            </a:extLst>
          </p:cNvPr>
          <p:cNvSpPr txBox="1"/>
          <p:nvPr/>
        </p:nvSpPr>
        <p:spPr>
          <a:xfrm>
            <a:off x="414966" y="508987"/>
            <a:ext cx="1002954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hu-HU" dirty="0">
                <a:solidFill>
                  <a:srgbClr val="222222"/>
                </a:solidFill>
                <a:latin typeface="Arial" panose="020B0604020202020204" pitchFamily="34" charset="0"/>
              </a:rPr>
              <a:t>N</a:t>
            </a:r>
            <a:r>
              <a:rPr lang="en-US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ormally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update SKR via a SD card.</a:t>
            </a:r>
          </a:p>
          <a:p>
            <a:pPr algn="l"/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SD card gets the "</a:t>
            </a:r>
            <a:r>
              <a:rPr lang="en-US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firmware.bin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" to the root folder, push SD card into the SKR, reset the board.</a:t>
            </a:r>
          </a:p>
          <a:p>
            <a:pPr algn="l"/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If this was successful you get the .bin renamed to "</a:t>
            </a:r>
            <a:r>
              <a:rPr lang="en-US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firmware.cur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" and it is done.</a:t>
            </a:r>
          </a:p>
        </p:txBody>
      </p:sp>
      <p:sp>
        <p:nvSpPr>
          <p:cNvPr id="3" name="Szövegdoboz 2">
            <a:extLst>
              <a:ext uri="{FF2B5EF4-FFF2-40B4-BE49-F238E27FC236}">
                <a16:creationId xmlns:a16="http://schemas.microsoft.com/office/drawing/2014/main" id="{6DF22BB4-F499-67A4-9D1E-775B07AFCBB2}"/>
              </a:ext>
            </a:extLst>
          </p:cNvPr>
          <p:cNvSpPr txBox="1"/>
          <p:nvPr/>
        </p:nvSpPr>
        <p:spPr>
          <a:xfrm>
            <a:off x="676794" y="2936464"/>
            <a:ext cx="557086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Connecting RPi · Issue #13 · </a:t>
            </a:r>
            <a:r>
              <a:rPr lang="en-US" dirty="0" err="1">
                <a:hlinkClick r:id="rId2"/>
              </a:rPr>
              <a:t>bigtreetech</a:t>
            </a:r>
            <a:r>
              <a:rPr lang="en-US" dirty="0">
                <a:hlinkClick r:id="rId2"/>
              </a:rPr>
              <a:t>/SKR-2 (github.com)</a:t>
            </a:r>
            <a:endParaRPr lang="hu-HU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618D80E-B165-1CC1-2FD0-DFDC7E803C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782" y="2309155"/>
            <a:ext cx="11144435" cy="4039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zövegdoboz 5">
            <a:extLst>
              <a:ext uri="{FF2B5EF4-FFF2-40B4-BE49-F238E27FC236}">
                <a16:creationId xmlns:a16="http://schemas.microsoft.com/office/drawing/2014/main" id="{328ADFBA-DA72-39DD-3027-608AAB5A7BCD}"/>
              </a:ext>
            </a:extLst>
          </p:cNvPr>
          <p:cNvSpPr txBox="1"/>
          <p:nvPr/>
        </p:nvSpPr>
        <p:spPr>
          <a:xfrm>
            <a:off x="414966" y="1821285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Connecting RPi · Issue #13 · </a:t>
            </a:r>
            <a:r>
              <a:rPr lang="en-US" dirty="0" err="1">
                <a:hlinkClick r:id="rId2"/>
              </a:rPr>
              <a:t>bigtreetech</a:t>
            </a:r>
            <a:r>
              <a:rPr lang="en-US" dirty="0">
                <a:hlinkClick r:id="rId2"/>
              </a:rPr>
              <a:t>/SKR-2 (github.com)</a:t>
            </a:r>
            <a:endParaRPr lang="hu-HU" dirty="0"/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94477EEE-FA60-3857-3636-1C5DF123C80A}"/>
              </a:ext>
            </a:extLst>
          </p:cNvPr>
          <p:cNvSpPr txBox="1"/>
          <p:nvPr/>
        </p:nvSpPr>
        <p:spPr>
          <a:xfrm>
            <a:off x="6616084" y="1821285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u-HU" dirty="0" err="1">
                <a:hlinkClick r:id="rId4"/>
              </a:rPr>
              <a:t>Raspberry</a:t>
            </a:r>
            <a:r>
              <a:rPr lang="hu-HU" dirty="0">
                <a:hlinkClick r:id="rId4"/>
              </a:rPr>
              <a:t> Pi OS – </a:t>
            </a:r>
            <a:r>
              <a:rPr lang="hu-HU" dirty="0" err="1">
                <a:hlinkClick r:id="rId4"/>
              </a:rPr>
              <a:t>Raspberry</a:t>
            </a:r>
            <a:r>
              <a:rPr lang="hu-HU" dirty="0">
                <a:hlinkClick r:id="rId4"/>
              </a:rPr>
              <a:t> Pi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6568272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zövegdoboz 4">
            <a:extLst>
              <a:ext uri="{FF2B5EF4-FFF2-40B4-BE49-F238E27FC236}">
                <a16:creationId xmlns:a16="http://schemas.microsoft.com/office/drawing/2014/main" id="{771FD5FC-70B6-2324-053F-4911DCC076E8}"/>
              </a:ext>
            </a:extLst>
          </p:cNvPr>
          <p:cNvSpPr txBox="1"/>
          <p:nvPr/>
        </p:nvSpPr>
        <p:spPr>
          <a:xfrm>
            <a:off x="685799" y="1120351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hlinkClick r:id="rId2"/>
              </a:rPr>
              <a:t>RepRapDiscount</a:t>
            </a:r>
            <a:r>
              <a:rPr lang="en-US" dirty="0">
                <a:hlinkClick r:id="rId2"/>
              </a:rPr>
              <a:t> Full Graphic Smart Controller - RepRap</a:t>
            </a:r>
            <a:endParaRPr lang="hu-HU" dirty="0"/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7ABAB308-C03C-F7BA-A65A-28D5D87133C5}"/>
              </a:ext>
            </a:extLst>
          </p:cNvPr>
          <p:cNvSpPr txBox="1"/>
          <p:nvPr/>
        </p:nvSpPr>
        <p:spPr>
          <a:xfrm>
            <a:off x="685799" y="1816353"/>
            <a:ext cx="60945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Guide: SKR 2---How to install the mini 12864 screen on the SKR 2 motherboard? - YouTube</a:t>
            </a:r>
            <a:endParaRPr lang="hu-HU" dirty="0"/>
          </a:p>
        </p:txBody>
      </p:sp>
      <p:sp>
        <p:nvSpPr>
          <p:cNvPr id="3" name="Szövegdoboz 2">
            <a:extLst>
              <a:ext uri="{FF2B5EF4-FFF2-40B4-BE49-F238E27FC236}">
                <a16:creationId xmlns:a16="http://schemas.microsoft.com/office/drawing/2014/main" id="{E3783762-C5DF-504C-C516-B2E5167C320F}"/>
              </a:ext>
            </a:extLst>
          </p:cNvPr>
          <p:cNvSpPr txBox="1"/>
          <p:nvPr/>
        </p:nvSpPr>
        <p:spPr>
          <a:xfrm>
            <a:off x="685799" y="2808875"/>
            <a:ext cx="609452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u-HU" dirty="0" err="1">
                <a:hlinkClick r:id="rId4"/>
              </a:rPr>
              <a:t>Use</a:t>
            </a:r>
            <a:r>
              <a:rPr lang="hu-HU" dirty="0">
                <a:hlinkClick r:id="rId4"/>
              </a:rPr>
              <a:t> </a:t>
            </a:r>
            <a:r>
              <a:rPr lang="hu-HU" dirty="0" err="1">
                <a:hlinkClick r:id="rId4"/>
              </a:rPr>
              <a:t>Anet</a:t>
            </a:r>
            <a:r>
              <a:rPr lang="hu-HU" dirty="0">
                <a:hlinkClick r:id="rId4"/>
              </a:rPr>
              <a:t> </a:t>
            </a:r>
            <a:r>
              <a:rPr lang="hu-HU" dirty="0" err="1">
                <a:hlinkClick r:id="rId4"/>
              </a:rPr>
              <a:t>Full</a:t>
            </a:r>
            <a:r>
              <a:rPr lang="hu-HU" dirty="0">
                <a:hlinkClick r:id="rId4"/>
              </a:rPr>
              <a:t> </a:t>
            </a:r>
            <a:r>
              <a:rPr lang="hu-HU" dirty="0" err="1">
                <a:hlinkClick r:id="rId4"/>
              </a:rPr>
              <a:t>Graphics</a:t>
            </a:r>
            <a:r>
              <a:rPr lang="hu-HU" dirty="0">
                <a:hlinkClick r:id="rId4"/>
              </a:rPr>
              <a:t> LCD </a:t>
            </a:r>
            <a:r>
              <a:rPr lang="hu-HU" dirty="0" err="1">
                <a:hlinkClick r:id="rId4"/>
              </a:rPr>
              <a:t>with</a:t>
            </a:r>
            <a:r>
              <a:rPr lang="hu-HU" dirty="0">
                <a:hlinkClick r:id="rId4"/>
              </a:rPr>
              <a:t> </a:t>
            </a:r>
            <a:r>
              <a:rPr lang="hu-HU" dirty="0" err="1">
                <a:hlinkClick r:id="rId4"/>
              </a:rPr>
              <a:t>Bigtreetech</a:t>
            </a:r>
            <a:r>
              <a:rPr lang="hu-HU" dirty="0">
                <a:hlinkClick r:id="rId4"/>
              </a:rPr>
              <a:t> SKR 1.3 </a:t>
            </a:r>
            <a:r>
              <a:rPr lang="hu-HU" dirty="0" err="1">
                <a:hlinkClick r:id="rId4"/>
              </a:rPr>
              <a:t>Mainboard</a:t>
            </a:r>
            <a:r>
              <a:rPr lang="hu-HU" dirty="0">
                <a:hlinkClick r:id="rId4"/>
              </a:rPr>
              <a:t> and </a:t>
            </a:r>
            <a:r>
              <a:rPr lang="hu-HU" dirty="0" err="1">
                <a:hlinkClick r:id="rId4"/>
              </a:rPr>
              <a:t>Marlin</a:t>
            </a:r>
            <a:r>
              <a:rPr lang="hu-HU" dirty="0">
                <a:hlinkClick r:id="rId4"/>
              </a:rPr>
              <a:t> 2.0 </a:t>
            </a:r>
            <a:r>
              <a:rPr lang="hu-HU" dirty="0" err="1">
                <a:hlinkClick r:id="rId4"/>
              </a:rPr>
              <a:t>by</a:t>
            </a:r>
            <a:r>
              <a:rPr lang="hu-HU" dirty="0">
                <a:hlinkClick r:id="rId4"/>
              </a:rPr>
              <a:t> Hammerhead2k2 | </a:t>
            </a:r>
            <a:r>
              <a:rPr lang="hu-HU" dirty="0" err="1">
                <a:hlinkClick r:id="rId4"/>
              </a:rPr>
              <a:t>Download</a:t>
            </a:r>
            <a:r>
              <a:rPr lang="hu-HU" dirty="0">
                <a:hlinkClick r:id="rId4"/>
              </a:rPr>
              <a:t> free STL </a:t>
            </a:r>
            <a:r>
              <a:rPr lang="hu-HU" dirty="0" err="1">
                <a:hlinkClick r:id="rId4"/>
              </a:rPr>
              <a:t>model</a:t>
            </a:r>
            <a:r>
              <a:rPr lang="hu-HU" dirty="0">
                <a:hlinkClick r:id="rId4"/>
              </a:rPr>
              <a:t> | Printables.com</a:t>
            </a:r>
            <a:endParaRPr lang="hu-HU" dirty="0"/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19CBA026-D257-80A0-6620-9AE1E10512E2}"/>
              </a:ext>
            </a:extLst>
          </p:cNvPr>
          <p:cNvSpPr txBox="1"/>
          <p:nvPr/>
        </p:nvSpPr>
        <p:spPr>
          <a:xfrm>
            <a:off x="685799" y="4381145"/>
            <a:ext cx="60945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u-HU" dirty="0">
                <a:hlinkClick r:id="rId5"/>
              </a:rPr>
              <a:t>BTT SKR 2 </a:t>
            </a:r>
            <a:r>
              <a:rPr lang="hu-HU" dirty="0" err="1">
                <a:hlinkClick r:id="rId5"/>
              </a:rPr>
              <a:t>Setup</a:t>
            </a:r>
            <a:r>
              <a:rPr lang="hu-HU" dirty="0">
                <a:hlinkClick r:id="rId5"/>
              </a:rPr>
              <a:t> </a:t>
            </a:r>
            <a:r>
              <a:rPr lang="hu-HU" dirty="0" err="1">
                <a:hlinkClick r:id="rId5"/>
              </a:rPr>
              <a:t>Guide</a:t>
            </a:r>
            <a:r>
              <a:rPr lang="hu-HU" dirty="0">
                <a:hlinkClick r:id="rId5"/>
              </a:rPr>
              <a:t> - </a:t>
            </a:r>
            <a:r>
              <a:rPr lang="hu-HU" dirty="0" err="1">
                <a:hlinkClick r:id="rId5"/>
              </a:rPr>
              <a:t>Sensorless</a:t>
            </a:r>
            <a:r>
              <a:rPr lang="hu-HU" dirty="0">
                <a:hlinkClick r:id="rId5"/>
              </a:rPr>
              <a:t> </a:t>
            </a:r>
            <a:r>
              <a:rPr lang="hu-HU" dirty="0" err="1">
                <a:hlinkClick r:id="rId5"/>
              </a:rPr>
              <a:t>Homing</a:t>
            </a:r>
            <a:r>
              <a:rPr lang="hu-HU" dirty="0">
                <a:hlinkClick r:id="rId5"/>
              </a:rPr>
              <a:t>, </a:t>
            </a:r>
            <a:r>
              <a:rPr lang="hu-HU" dirty="0" err="1">
                <a:hlinkClick r:id="rId5"/>
              </a:rPr>
              <a:t>BLTouch</a:t>
            </a:r>
            <a:r>
              <a:rPr lang="hu-HU" dirty="0">
                <a:hlinkClick r:id="rId5"/>
              </a:rPr>
              <a:t> - </a:t>
            </a:r>
            <a:r>
              <a:rPr lang="hu-HU" dirty="0" err="1">
                <a:hlinkClick r:id="rId5"/>
              </a:rPr>
              <a:t>Make</a:t>
            </a:r>
            <a:r>
              <a:rPr lang="hu-HU" dirty="0">
                <a:hlinkClick r:id="rId5"/>
              </a:rPr>
              <a:t> 'N' Print (makenprint.uk)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1092106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979812CC-954D-34D3-2726-C1AE640532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0903" y="1919389"/>
            <a:ext cx="5571241" cy="4160899"/>
          </a:xfrm>
          <a:prstGeom prst="rect">
            <a:avLst/>
          </a:prstGeom>
        </p:spPr>
      </p:pic>
      <p:pic>
        <p:nvPicPr>
          <p:cNvPr id="3" name="Kép 2">
            <a:extLst>
              <a:ext uri="{FF2B5EF4-FFF2-40B4-BE49-F238E27FC236}">
                <a16:creationId xmlns:a16="http://schemas.microsoft.com/office/drawing/2014/main" id="{5BC58259-A507-1808-EB3F-22023CD3BE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4464" y="1921746"/>
            <a:ext cx="4419600" cy="4171950"/>
          </a:xfrm>
          <a:prstGeom prst="rect">
            <a:avLst/>
          </a:prstGeom>
        </p:spPr>
      </p:pic>
      <p:sp>
        <p:nvSpPr>
          <p:cNvPr id="4" name="Szövegdoboz 3">
            <a:extLst>
              <a:ext uri="{FF2B5EF4-FFF2-40B4-BE49-F238E27FC236}">
                <a16:creationId xmlns:a16="http://schemas.microsoft.com/office/drawing/2014/main" id="{AE7D04C5-DD0C-FE1C-810A-44AD3B8D7FF9}"/>
              </a:ext>
            </a:extLst>
          </p:cNvPr>
          <p:cNvSpPr txBox="1"/>
          <p:nvPr/>
        </p:nvSpPr>
        <p:spPr>
          <a:xfrm>
            <a:off x="2590361" y="1047108"/>
            <a:ext cx="6521085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Anet</a:t>
            </a:r>
            <a:r>
              <a:rPr lang="en-US" dirty="0"/>
              <a:t> A8 Plus upgrade with </a:t>
            </a:r>
            <a:r>
              <a:rPr lang="en-US" b="1" dirty="0"/>
              <a:t>SKR2 REV </a:t>
            </a:r>
            <a:r>
              <a:rPr lang="hu-HU" b="1" dirty="0"/>
              <a:t>B</a:t>
            </a:r>
            <a:r>
              <a:rPr lang="en-US" b="1" dirty="0"/>
              <a:t> </a:t>
            </a:r>
            <a:r>
              <a:rPr lang="en-US" dirty="0"/>
              <a:t>board</a:t>
            </a:r>
          </a:p>
        </p:txBody>
      </p:sp>
    </p:spTree>
    <p:extLst>
      <p:ext uri="{BB962C8B-B14F-4D97-AF65-F5344CB8AC3E}">
        <p14:creationId xmlns:p14="http://schemas.microsoft.com/office/powerpoint/2010/main" val="11950933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ép 2">
            <a:extLst>
              <a:ext uri="{FF2B5EF4-FFF2-40B4-BE49-F238E27FC236}">
                <a16:creationId xmlns:a16="http://schemas.microsoft.com/office/drawing/2014/main" id="{F3C0A2C8-B816-4B3F-BEB0-810722F9A2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276" y="493059"/>
            <a:ext cx="11525447" cy="6122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9490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A31ABC2F-A8E4-44FC-0CA9-0A54A768DB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4039" y="82012"/>
            <a:ext cx="3355961" cy="6693976"/>
          </a:xfrm>
          <a:prstGeom prst="rect">
            <a:avLst/>
          </a:prstGeom>
        </p:spPr>
      </p:pic>
      <p:pic>
        <p:nvPicPr>
          <p:cNvPr id="3" name="Kép 2">
            <a:extLst>
              <a:ext uri="{FF2B5EF4-FFF2-40B4-BE49-F238E27FC236}">
                <a16:creationId xmlns:a16="http://schemas.microsoft.com/office/drawing/2014/main" id="{CFF61943-B5FB-9709-C483-E566A40192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170" y="459422"/>
            <a:ext cx="8764995" cy="5003719"/>
          </a:xfrm>
          <a:prstGeom prst="rect">
            <a:avLst/>
          </a:prstGeom>
        </p:spPr>
      </p:pic>
      <p:sp>
        <p:nvSpPr>
          <p:cNvPr id="4" name="AutoShape 2">
            <a:extLst>
              <a:ext uri="{FF2B5EF4-FFF2-40B4-BE49-F238E27FC236}">
                <a16:creationId xmlns:a16="http://schemas.microsoft.com/office/drawing/2014/main" id="{ECF5ACEE-531E-37A3-F1E9-2B02895035C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u-HU"/>
          </a:p>
        </p:txBody>
      </p:sp>
      <p:sp>
        <p:nvSpPr>
          <p:cNvPr id="6" name="Ellipszis 5">
            <a:extLst>
              <a:ext uri="{FF2B5EF4-FFF2-40B4-BE49-F238E27FC236}">
                <a16:creationId xmlns:a16="http://schemas.microsoft.com/office/drawing/2014/main" id="{28D33F70-06C4-A23F-4D94-98CA593A94B1}"/>
              </a:ext>
            </a:extLst>
          </p:cNvPr>
          <p:cNvSpPr/>
          <p:nvPr/>
        </p:nvSpPr>
        <p:spPr>
          <a:xfrm>
            <a:off x="10354235" y="5082988"/>
            <a:ext cx="475130" cy="60960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7" name="Nyíl: jobbra mutató 6">
            <a:extLst>
              <a:ext uri="{FF2B5EF4-FFF2-40B4-BE49-F238E27FC236}">
                <a16:creationId xmlns:a16="http://schemas.microsoft.com/office/drawing/2014/main" id="{152FAF1D-4A4A-2E2F-2C4F-6F1395346C0C}"/>
              </a:ext>
            </a:extLst>
          </p:cNvPr>
          <p:cNvSpPr/>
          <p:nvPr/>
        </p:nvSpPr>
        <p:spPr>
          <a:xfrm rot="3544906">
            <a:off x="7425940" y="3355212"/>
            <a:ext cx="3951034" cy="20094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2FEC0540-81E6-0E62-9954-FEAC0F2B073D}"/>
              </a:ext>
            </a:extLst>
          </p:cNvPr>
          <p:cNvSpPr txBox="1"/>
          <p:nvPr/>
        </p:nvSpPr>
        <p:spPr>
          <a:xfrm>
            <a:off x="101100" y="90090"/>
            <a:ext cx="31889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dirty="0" err="1"/>
              <a:t>Bed</a:t>
            </a:r>
            <a:r>
              <a:rPr lang="hu-HU" dirty="0"/>
              <a:t> </a:t>
            </a:r>
            <a:r>
              <a:rPr lang="hu-HU" dirty="0" err="1"/>
              <a:t>Temperature</a:t>
            </a:r>
            <a:r>
              <a:rPr lang="hu-HU" dirty="0"/>
              <a:t> – PID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13486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zövegdoboz 1">
            <a:extLst>
              <a:ext uri="{FF2B5EF4-FFF2-40B4-BE49-F238E27FC236}">
                <a16:creationId xmlns:a16="http://schemas.microsoft.com/office/drawing/2014/main" id="{2C2594D4-7516-4A0D-0E66-75E2E10EEFCB}"/>
              </a:ext>
            </a:extLst>
          </p:cNvPr>
          <p:cNvSpPr txBox="1"/>
          <p:nvPr/>
        </p:nvSpPr>
        <p:spPr>
          <a:xfrm>
            <a:off x="71717" y="160475"/>
            <a:ext cx="3307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Original PID settings in Marlin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2A96427C-3AFF-93DD-AF07-B9ED993E00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0346" y="614081"/>
            <a:ext cx="6834666" cy="6001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6897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zövegdoboz 1">
            <a:extLst>
              <a:ext uri="{FF2B5EF4-FFF2-40B4-BE49-F238E27FC236}">
                <a16:creationId xmlns:a16="http://schemas.microsoft.com/office/drawing/2014/main" id="{9A8F317F-1823-62D5-32BC-3DFA61E67A38}"/>
              </a:ext>
            </a:extLst>
          </p:cNvPr>
          <p:cNvSpPr txBox="1"/>
          <p:nvPr/>
        </p:nvSpPr>
        <p:spPr>
          <a:xfrm>
            <a:off x="71717" y="160475"/>
            <a:ext cx="3890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Original Bed Temp. </a:t>
            </a:r>
            <a:r>
              <a:rPr lang="en-US" dirty="0"/>
              <a:t>settings in Marlin</a:t>
            </a:r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D4FF45D5-65AD-3123-3446-E6070D456E3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u-HU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B9F53854-EE18-2F2A-92CB-B4013615517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5999" y="2097741"/>
            <a:ext cx="1636059" cy="1636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u-HU"/>
          </a:p>
        </p:txBody>
      </p:sp>
      <p:pic>
        <p:nvPicPr>
          <p:cNvPr id="8" name="Kép 7">
            <a:extLst>
              <a:ext uri="{FF2B5EF4-FFF2-40B4-BE49-F238E27FC236}">
                <a16:creationId xmlns:a16="http://schemas.microsoft.com/office/drawing/2014/main" id="{A643B30A-58B3-AE4C-5B28-EF71EBB91E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3118" y="591349"/>
            <a:ext cx="8160964" cy="5980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5581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ép 2">
            <a:extLst>
              <a:ext uri="{FF2B5EF4-FFF2-40B4-BE49-F238E27FC236}">
                <a16:creationId xmlns:a16="http://schemas.microsoft.com/office/drawing/2014/main" id="{D4A04FF9-426F-1650-5F70-D4B600BC7C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419" y="338822"/>
            <a:ext cx="11789162" cy="6180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3699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73662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723407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979812CC-954D-34D3-2726-C1AE640532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4208" y="27202"/>
            <a:ext cx="9146105" cy="6830798"/>
          </a:xfrm>
          <a:prstGeom prst="rect">
            <a:avLst/>
          </a:prstGeom>
        </p:spPr>
      </p:pic>
      <p:sp>
        <p:nvSpPr>
          <p:cNvPr id="6" name="Szövegdoboz 5">
            <a:extLst>
              <a:ext uri="{FF2B5EF4-FFF2-40B4-BE49-F238E27FC236}">
                <a16:creationId xmlns:a16="http://schemas.microsoft.com/office/drawing/2014/main" id="{140D9D66-9535-EDCF-A27E-AD4FD8E1AE29}"/>
              </a:ext>
            </a:extLst>
          </p:cNvPr>
          <p:cNvSpPr txBox="1"/>
          <p:nvPr/>
        </p:nvSpPr>
        <p:spPr>
          <a:xfrm>
            <a:off x="10592665" y="3429000"/>
            <a:ext cx="1599335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hu-HU" dirty="0"/>
              <a:t>Exp1</a:t>
            </a: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E198A16B-AC19-4886-E4E4-65126EAB293A}"/>
              </a:ext>
            </a:extLst>
          </p:cNvPr>
          <p:cNvSpPr txBox="1"/>
          <p:nvPr/>
        </p:nvSpPr>
        <p:spPr>
          <a:xfrm>
            <a:off x="10592665" y="2215896"/>
            <a:ext cx="1599335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hu-HU" dirty="0"/>
              <a:t>Exp2</a:t>
            </a:r>
          </a:p>
        </p:txBody>
      </p:sp>
      <p:cxnSp>
        <p:nvCxnSpPr>
          <p:cNvPr id="8" name="Egyenes összekötő nyíllal 7">
            <a:extLst>
              <a:ext uri="{FF2B5EF4-FFF2-40B4-BE49-F238E27FC236}">
                <a16:creationId xmlns:a16="http://schemas.microsoft.com/office/drawing/2014/main" id="{0D582736-4CE1-904D-EE66-0922B37E9A6D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9095232" y="2400562"/>
            <a:ext cx="1497433" cy="184666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Egyenes összekötő nyíllal 10">
            <a:extLst>
              <a:ext uri="{FF2B5EF4-FFF2-40B4-BE49-F238E27FC236}">
                <a16:creationId xmlns:a16="http://schemas.microsoft.com/office/drawing/2014/main" id="{F9FACD29-F0BF-F95D-1EFC-481F68DFE038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9095232" y="3613666"/>
            <a:ext cx="1497433" cy="184666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50249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F493D9B8-F5B1-46F8-8CB1-EEB1494C27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55586" y="221942"/>
            <a:ext cx="9393402" cy="6636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6284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666AAD07-F217-4336-8826-A5A70762DD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241425" y="0"/>
            <a:ext cx="970756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90681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10F141E7-D08C-4B4F-85BE-94AF1AA984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241425" y="0"/>
            <a:ext cx="970756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37996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ép 2">
            <a:extLst>
              <a:ext uri="{FF2B5EF4-FFF2-40B4-BE49-F238E27FC236}">
                <a16:creationId xmlns:a16="http://schemas.microsoft.com/office/drawing/2014/main" id="{92861FC6-86EE-BE97-AA5F-4309F4698C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6249" y="0"/>
            <a:ext cx="9539502" cy="6858000"/>
          </a:xfrm>
          <a:prstGeom prst="rect">
            <a:avLst/>
          </a:prstGeom>
        </p:spPr>
      </p:pic>
      <p:sp>
        <p:nvSpPr>
          <p:cNvPr id="4" name="Ellipszis 3">
            <a:extLst>
              <a:ext uri="{FF2B5EF4-FFF2-40B4-BE49-F238E27FC236}">
                <a16:creationId xmlns:a16="http://schemas.microsoft.com/office/drawing/2014/main" id="{66322FBE-15B7-5022-C740-5DCD12CAA483}"/>
              </a:ext>
            </a:extLst>
          </p:cNvPr>
          <p:cNvSpPr/>
          <p:nvPr/>
        </p:nvSpPr>
        <p:spPr>
          <a:xfrm>
            <a:off x="4626864" y="2194561"/>
            <a:ext cx="560832" cy="658368"/>
          </a:xfrm>
          <a:prstGeom prst="ellipse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51205048-7CCF-27EB-0DD1-38FFB2177567}"/>
              </a:ext>
            </a:extLst>
          </p:cNvPr>
          <p:cNvSpPr txBox="1"/>
          <p:nvPr/>
        </p:nvSpPr>
        <p:spPr>
          <a:xfrm>
            <a:off x="5356264" y="2221761"/>
            <a:ext cx="2020480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GND soldering over the FET OK</a:t>
            </a:r>
          </a:p>
        </p:txBody>
      </p:sp>
      <p:sp>
        <p:nvSpPr>
          <p:cNvPr id="7" name="Téglalap 6">
            <a:extLst>
              <a:ext uri="{FF2B5EF4-FFF2-40B4-BE49-F238E27FC236}">
                <a16:creationId xmlns:a16="http://schemas.microsoft.com/office/drawing/2014/main" id="{B69425DB-2BE4-2B2A-5B99-D9C09519C3FB}"/>
              </a:ext>
            </a:extLst>
          </p:cNvPr>
          <p:cNvSpPr/>
          <p:nvPr/>
        </p:nvSpPr>
        <p:spPr>
          <a:xfrm>
            <a:off x="3186260" y="1259633"/>
            <a:ext cx="358218" cy="1959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églalap 8">
            <a:extLst>
              <a:ext uri="{FF2B5EF4-FFF2-40B4-BE49-F238E27FC236}">
                <a16:creationId xmlns:a16="http://schemas.microsoft.com/office/drawing/2014/main" id="{3FB44348-5337-601A-F4E2-51450D36DE6F}"/>
              </a:ext>
            </a:extLst>
          </p:cNvPr>
          <p:cNvSpPr/>
          <p:nvPr/>
        </p:nvSpPr>
        <p:spPr>
          <a:xfrm>
            <a:off x="4907280" y="1259633"/>
            <a:ext cx="358218" cy="1959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églalap 9">
            <a:extLst>
              <a:ext uri="{FF2B5EF4-FFF2-40B4-BE49-F238E27FC236}">
                <a16:creationId xmlns:a16="http://schemas.microsoft.com/office/drawing/2014/main" id="{ACCD0FA8-3A74-9825-007F-B9662D58E151}"/>
              </a:ext>
            </a:extLst>
          </p:cNvPr>
          <p:cNvSpPr/>
          <p:nvPr/>
        </p:nvSpPr>
        <p:spPr>
          <a:xfrm>
            <a:off x="6520207" y="1259633"/>
            <a:ext cx="358218" cy="1959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églalap 10">
            <a:extLst>
              <a:ext uri="{FF2B5EF4-FFF2-40B4-BE49-F238E27FC236}">
                <a16:creationId xmlns:a16="http://schemas.microsoft.com/office/drawing/2014/main" id="{4633C11D-507E-2CB3-39C3-38975C1A115C}"/>
              </a:ext>
            </a:extLst>
          </p:cNvPr>
          <p:cNvSpPr/>
          <p:nvPr/>
        </p:nvSpPr>
        <p:spPr>
          <a:xfrm>
            <a:off x="8133134" y="1259633"/>
            <a:ext cx="358218" cy="1959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églalap 11">
            <a:extLst>
              <a:ext uri="{FF2B5EF4-FFF2-40B4-BE49-F238E27FC236}">
                <a16:creationId xmlns:a16="http://schemas.microsoft.com/office/drawing/2014/main" id="{AE7A6D49-86D2-A318-B091-1D975A5D9974}"/>
              </a:ext>
            </a:extLst>
          </p:cNvPr>
          <p:cNvSpPr/>
          <p:nvPr/>
        </p:nvSpPr>
        <p:spPr>
          <a:xfrm>
            <a:off x="9746061" y="1184988"/>
            <a:ext cx="358218" cy="27058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D87DC039-2905-7D55-17B0-853D16EE87EF}"/>
              </a:ext>
            </a:extLst>
          </p:cNvPr>
          <p:cNvSpPr txBox="1"/>
          <p:nvPr/>
        </p:nvSpPr>
        <p:spPr>
          <a:xfrm>
            <a:off x="4335389" y="206547"/>
            <a:ext cx="3840795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Jumpers need to be set to UART mode on left side for TMC2209</a:t>
            </a:r>
          </a:p>
        </p:txBody>
      </p:sp>
      <p:pic>
        <p:nvPicPr>
          <p:cNvPr id="16" name="Kép 15">
            <a:extLst>
              <a:ext uri="{FF2B5EF4-FFF2-40B4-BE49-F238E27FC236}">
                <a16:creationId xmlns:a16="http://schemas.microsoft.com/office/drawing/2014/main" id="{7CAED243-6F54-88D7-02F8-A95C438FCA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7756633" y="1590895"/>
            <a:ext cx="4203641" cy="3550902"/>
          </a:xfrm>
          <a:prstGeom prst="rect">
            <a:avLst/>
          </a:prstGeom>
        </p:spPr>
      </p:pic>
      <p:sp>
        <p:nvSpPr>
          <p:cNvPr id="17" name="Nyíl: jobbra mutató 16">
            <a:extLst>
              <a:ext uri="{FF2B5EF4-FFF2-40B4-BE49-F238E27FC236}">
                <a16:creationId xmlns:a16="http://schemas.microsoft.com/office/drawing/2014/main" id="{B7A51D16-790C-C5C3-7D4E-84D13047829E}"/>
              </a:ext>
            </a:extLst>
          </p:cNvPr>
          <p:cNvSpPr/>
          <p:nvPr/>
        </p:nvSpPr>
        <p:spPr>
          <a:xfrm>
            <a:off x="7004115" y="3355942"/>
            <a:ext cx="2177592" cy="369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Nyíl: jobbra mutató 4">
            <a:extLst>
              <a:ext uri="{FF2B5EF4-FFF2-40B4-BE49-F238E27FC236}">
                <a16:creationId xmlns:a16="http://schemas.microsoft.com/office/drawing/2014/main" id="{651002EE-5093-C20E-FAAD-BD5013F1035A}"/>
              </a:ext>
            </a:extLst>
          </p:cNvPr>
          <p:cNvSpPr/>
          <p:nvPr/>
        </p:nvSpPr>
        <p:spPr>
          <a:xfrm rot="16036849">
            <a:off x="4037421" y="3805242"/>
            <a:ext cx="2177592" cy="369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CA40F1F7-932E-0878-A6E4-2D75C7AE785B}"/>
              </a:ext>
            </a:extLst>
          </p:cNvPr>
          <p:cNvSpPr txBox="1"/>
          <p:nvPr/>
        </p:nvSpPr>
        <p:spPr>
          <a:xfrm>
            <a:off x="5245546" y="5148169"/>
            <a:ext cx="2020480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One leg was not soldered</a:t>
            </a:r>
          </a:p>
        </p:txBody>
      </p:sp>
      <p:sp>
        <p:nvSpPr>
          <p:cNvPr id="14" name="Szövegdoboz 13">
            <a:extLst>
              <a:ext uri="{FF2B5EF4-FFF2-40B4-BE49-F238E27FC236}">
                <a16:creationId xmlns:a16="http://schemas.microsoft.com/office/drawing/2014/main" id="{BF60279E-7F4B-688B-2420-8ACC863ECE99}"/>
              </a:ext>
            </a:extLst>
          </p:cNvPr>
          <p:cNvSpPr txBox="1"/>
          <p:nvPr/>
        </p:nvSpPr>
        <p:spPr>
          <a:xfrm>
            <a:off x="231726" y="206547"/>
            <a:ext cx="2014048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Soldering of wrong FET S-D to GND</a:t>
            </a:r>
          </a:p>
        </p:txBody>
      </p:sp>
      <p:pic>
        <p:nvPicPr>
          <p:cNvPr id="15" name="Kép 14">
            <a:extLst>
              <a:ext uri="{FF2B5EF4-FFF2-40B4-BE49-F238E27FC236}">
                <a16:creationId xmlns:a16="http://schemas.microsoft.com/office/drawing/2014/main" id="{5C492927-54F4-4FA0-B9C3-1A56B59BF3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410" y="4876434"/>
            <a:ext cx="4374051" cy="1614233"/>
          </a:xfrm>
          <a:prstGeom prst="rect">
            <a:avLst/>
          </a:prstGeom>
        </p:spPr>
      </p:pic>
      <p:sp>
        <p:nvSpPr>
          <p:cNvPr id="18" name="Nyíl: jobbra mutató 17">
            <a:extLst>
              <a:ext uri="{FF2B5EF4-FFF2-40B4-BE49-F238E27FC236}">
                <a16:creationId xmlns:a16="http://schemas.microsoft.com/office/drawing/2014/main" id="{31959955-28D3-48C3-BEA8-BBB5252E6AF6}"/>
              </a:ext>
            </a:extLst>
          </p:cNvPr>
          <p:cNvSpPr/>
          <p:nvPr/>
        </p:nvSpPr>
        <p:spPr>
          <a:xfrm rot="17341674">
            <a:off x="884690" y="3031959"/>
            <a:ext cx="3727552" cy="369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46830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ép 2">
            <a:extLst>
              <a:ext uri="{FF2B5EF4-FFF2-40B4-BE49-F238E27FC236}">
                <a16:creationId xmlns:a16="http://schemas.microsoft.com/office/drawing/2014/main" id="{1F4C5BB1-BDF9-491D-2617-6A89E83F0B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3929" y="0"/>
            <a:ext cx="7584141" cy="6858000"/>
          </a:xfrm>
          <a:prstGeom prst="rect">
            <a:avLst/>
          </a:prstGeom>
        </p:spPr>
      </p:pic>
      <p:cxnSp>
        <p:nvCxnSpPr>
          <p:cNvPr id="5" name="Egyenes összekötő nyíllal 4">
            <a:extLst>
              <a:ext uri="{FF2B5EF4-FFF2-40B4-BE49-F238E27FC236}">
                <a16:creationId xmlns:a16="http://schemas.microsoft.com/office/drawing/2014/main" id="{7C6140A9-8D98-EB68-918D-3DD43072049F}"/>
              </a:ext>
            </a:extLst>
          </p:cNvPr>
          <p:cNvCxnSpPr>
            <a:cxnSpLocks/>
          </p:cNvCxnSpPr>
          <p:nvPr/>
        </p:nvCxnSpPr>
        <p:spPr>
          <a:xfrm flipH="1">
            <a:off x="7104026" y="1942787"/>
            <a:ext cx="1553837" cy="957251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églalap 5">
            <a:extLst>
              <a:ext uri="{FF2B5EF4-FFF2-40B4-BE49-F238E27FC236}">
                <a16:creationId xmlns:a16="http://schemas.microsoft.com/office/drawing/2014/main" id="{B280C2EF-550E-22EE-6706-8074E9136A27}"/>
              </a:ext>
            </a:extLst>
          </p:cNvPr>
          <p:cNvSpPr/>
          <p:nvPr/>
        </p:nvSpPr>
        <p:spPr>
          <a:xfrm>
            <a:off x="6863787" y="3174358"/>
            <a:ext cx="219919" cy="159152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églalap 6">
            <a:extLst>
              <a:ext uri="{FF2B5EF4-FFF2-40B4-BE49-F238E27FC236}">
                <a16:creationId xmlns:a16="http://schemas.microsoft.com/office/drawing/2014/main" id="{53AD1D3C-B6C6-4E40-2219-1605F9710EDF}"/>
              </a:ext>
            </a:extLst>
          </p:cNvPr>
          <p:cNvSpPr/>
          <p:nvPr/>
        </p:nvSpPr>
        <p:spPr>
          <a:xfrm>
            <a:off x="6939987" y="2900038"/>
            <a:ext cx="164039" cy="102242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" name="Egyenes összekötő nyíllal 7">
            <a:extLst>
              <a:ext uri="{FF2B5EF4-FFF2-40B4-BE49-F238E27FC236}">
                <a16:creationId xmlns:a16="http://schemas.microsoft.com/office/drawing/2014/main" id="{A95203A2-F4DB-23D9-2581-D1281802D1DD}"/>
              </a:ext>
            </a:extLst>
          </p:cNvPr>
          <p:cNvCxnSpPr>
            <a:cxnSpLocks/>
          </p:cNvCxnSpPr>
          <p:nvPr/>
        </p:nvCxnSpPr>
        <p:spPr>
          <a:xfrm flipH="1">
            <a:off x="7758260" y="2025570"/>
            <a:ext cx="887964" cy="2367321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Egyenes összekötő nyíllal 10">
            <a:extLst>
              <a:ext uri="{FF2B5EF4-FFF2-40B4-BE49-F238E27FC236}">
                <a16:creationId xmlns:a16="http://schemas.microsoft.com/office/drawing/2014/main" id="{CD82B9D4-8FF5-F856-692D-BD6EFC4975A0}"/>
              </a:ext>
            </a:extLst>
          </p:cNvPr>
          <p:cNvCxnSpPr>
            <a:cxnSpLocks/>
          </p:cNvCxnSpPr>
          <p:nvPr/>
        </p:nvCxnSpPr>
        <p:spPr>
          <a:xfrm flipH="1">
            <a:off x="6598763" y="1959582"/>
            <a:ext cx="2059100" cy="2367321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gyenes összekötő nyíllal 13">
            <a:extLst>
              <a:ext uri="{FF2B5EF4-FFF2-40B4-BE49-F238E27FC236}">
                <a16:creationId xmlns:a16="http://schemas.microsoft.com/office/drawing/2014/main" id="{4E502AD4-57BB-BF70-EDEC-7EDB578B0076}"/>
              </a:ext>
            </a:extLst>
          </p:cNvPr>
          <p:cNvCxnSpPr>
            <a:cxnSpLocks/>
          </p:cNvCxnSpPr>
          <p:nvPr/>
        </p:nvCxnSpPr>
        <p:spPr>
          <a:xfrm flipH="1">
            <a:off x="5458120" y="1910389"/>
            <a:ext cx="3199743" cy="2416514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Egyenes összekötő nyíllal 16">
            <a:extLst>
              <a:ext uri="{FF2B5EF4-FFF2-40B4-BE49-F238E27FC236}">
                <a16:creationId xmlns:a16="http://schemas.microsoft.com/office/drawing/2014/main" id="{808EE675-EC73-1075-5326-124BA00E5B3D}"/>
              </a:ext>
            </a:extLst>
          </p:cNvPr>
          <p:cNvCxnSpPr>
            <a:cxnSpLocks/>
          </p:cNvCxnSpPr>
          <p:nvPr/>
        </p:nvCxnSpPr>
        <p:spPr>
          <a:xfrm flipH="1">
            <a:off x="4317476" y="1893594"/>
            <a:ext cx="4411745" cy="2499297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Egyenes összekötő nyíllal 19">
            <a:extLst>
              <a:ext uri="{FF2B5EF4-FFF2-40B4-BE49-F238E27FC236}">
                <a16:creationId xmlns:a16="http://schemas.microsoft.com/office/drawing/2014/main" id="{9A6D1E47-4B8A-A98D-6B6C-87FF4FEFCC7B}"/>
              </a:ext>
            </a:extLst>
          </p:cNvPr>
          <p:cNvCxnSpPr>
            <a:cxnSpLocks/>
          </p:cNvCxnSpPr>
          <p:nvPr/>
        </p:nvCxnSpPr>
        <p:spPr>
          <a:xfrm flipH="1">
            <a:off x="3158627" y="1861196"/>
            <a:ext cx="5570594" cy="2482502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Egyenes összekötő nyíllal 24">
            <a:extLst>
              <a:ext uri="{FF2B5EF4-FFF2-40B4-BE49-F238E27FC236}">
                <a16:creationId xmlns:a16="http://schemas.microsoft.com/office/drawing/2014/main" id="{65406F89-3564-2B0E-E741-396BA17B229B}"/>
              </a:ext>
            </a:extLst>
          </p:cNvPr>
          <p:cNvCxnSpPr>
            <a:cxnSpLocks/>
          </p:cNvCxnSpPr>
          <p:nvPr/>
        </p:nvCxnSpPr>
        <p:spPr>
          <a:xfrm flipH="1">
            <a:off x="7016496" y="1925992"/>
            <a:ext cx="1641367" cy="1304888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Szövegdoboz 27">
            <a:extLst>
              <a:ext uri="{FF2B5EF4-FFF2-40B4-BE49-F238E27FC236}">
                <a16:creationId xmlns:a16="http://schemas.microsoft.com/office/drawing/2014/main" id="{8D7F7C71-C273-385A-3715-0961DE297C20}"/>
              </a:ext>
            </a:extLst>
          </p:cNvPr>
          <p:cNvSpPr txBox="1"/>
          <p:nvPr/>
        </p:nvSpPr>
        <p:spPr>
          <a:xfrm>
            <a:off x="9927337" y="3982127"/>
            <a:ext cx="2171310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5pcs TMC2209 v1.2</a:t>
            </a:r>
          </a:p>
        </p:txBody>
      </p:sp>
      <p:sp>
        <p:nvSpPr>
          <p:cNvPr id="29" name="Nyíl: jobbra mutató 28">
            <a:extLst>
              <a:ext uri="{FF2B5EF4-FFF2-40B4-BE49-F238E27FC236}">
                <a16:creationId xmlns:a16="http://schemas.microsoft.com/office/drawing/2014/main" id="{B3E32324-7A35-41D7-05C2-84830B36B4A5}"/>
              </a:ext>
            </a:extLst>
          </p:cNvPr>
          <p:cNvSpPr/>
          <p:nvPr/>
        </p:nvSpPr>
        <p:spPr>
          <a:xfrm rot="10800000">
            <a:off x="8613610" y="4005999"/>
            <a:ext cx="1253251" cy="369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Szövegdoboz 29">
            <a:extLst>
              <a:ext uri="{FF2B5EF4-FFF2-40B4-BE49-F238E27FC236}">
                <a16:creationId xmlns:a16="http://schemas.microsoft.com/office/drawing/2014/main" id="{E153DB09-ED50-A179-5DC8-16CCA1300CFB}"/>
              </a:ext>
            </a:extLst>
          </p:cNvPr>
          <p:cNvSpPr txBox="1"/>
          <p:nvPr/>
        </p:nvSpPr>
        <p:spPr>
          <a:xfrm>
            <a:off x="9943058" y="1627925"/>
            <a:ext cx="2171310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24V DC</a:t>
            </a:r>
          </a:p>
        </p:txBody>
      </p:sp>
      <p:sp>
        <p:nvSpPr>
          <p:cNvPr id="31" name="Szövegdoboz 30">
            <a:extLst>
              <a:ext uri="{FF2B5EF4-FFF2-40B4-BE49-F238E27FC236}">
                <a16:creationId xmlns:a16="http://schemas.microsoft.com/office/drawing/2014/main" id="{FDD3E943-EF4A-348B-672C-6252413A7457}"/>
              </a:ext>
            </a:extLst>
          </p:cNvPr>
          <p:cNvSpPr txBox="1"/>
          <p:nvPr/>
        </p:nvSpPr>
        <p:spPr>
          <a:xfrm>
            <a:off x="9943058" y="871034"/>
            <a:ext cx="2171310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Heated Bed</a:t>
            </a:r>
          </a:p>
        </p:txBody>
      </p:sp>
      <p:sp>
        <p:nvSpPr>
          <p:cNvPr id="32" name="Nyíl: jobbra mutató 31">
            <a:extLst>
              <a:ext uri="{FF2B5EF4-FFF2-40B4-BE49-F238E27FC236}">
                <a16:creationId xmlns:a16="http://schemas.microsoft.com/office/drawing/2014/main" id="{82CE55B9-192A-F51E-5496-EB074E594960}"/>
              </a:ext>
            </a:extLst>
          </p:cNvPr>
          <p:cNvSpPr/>
          <p:nvPr/>
        </p:nvSpPr>
        <p:spPr>
          <a:xfrm rot="10800000">
            <a:off x="8883100" y="871034"/>
            <a:ext cx="970308" cy="369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Szövegdoboz 32">
            <a:extLst>
              <a:ext uri="{FF2B5EF4-FFF2-40B4-BE49-F238E27FC236}">
                <a16:creationId xmlns:a16="http://schemas.microsoft.com/office/drawing/2014/main" id="{7BC11817-19C2-D622-BCCD-3EB16ABC2639}"/>
              </a:ext>
            </a:extLst>
          </p:cNvPr>
          <p:cNvSpPr txBox="1"/>
          <p:nvPr/>
        </p:nvSpPr>
        <p:spPr>
          <a:xfrm>
            <a:off x="9927337" y="2805026"/>
            <a:ext cx="2171310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Extruder heater</a:t>
            </a:r>
          </a:p>
        </p:txBody>
      </p:sp>
      <p:sp>
        <p:nvSpPr>
          <p:cNvPr id="34" name="Nyíl: jobbra mutató 33">
            <a:extLst>
              <a:ext uri="{FF2B5EF4-FFF2-40B4-BE49-F238E27FC236}">
                <a16:creationId xmlns:a16="http://schemas.microsoft.com/office/drawing/2014/main" id="{D783C1B1-20FE-C73E-81DF-A70DB5123C42}"/>
              </a:ext>
            </a:extLst>
          </p:cNvPr>
          <p:cNvSpPr/>
          <p:nvPr/>
        </p:nvSpPr>
        <p:spPr>
          <a:xfrm rot="10800000">
            <a:off x="8896554" y="2805026"/>
            <a:ext cx="970308" cy="369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Nyíl: jobbra mutató 34">
            <a:extLst>
              <a:ext uri="{FF2B5EF4-FFF2-40B4-BE49-F238E27FC236}">
                <a16:creationId xmlns:a16="http://schemas.microsoft.com/office/drawing/2014/main" id="{ED9BFA20-7F67-354F-F961-F640F476B81A}"/>
              </a:ext>
            </a:extLst>
          </p:cNvPr>
          <p:cNvSpPr/>
          <p:nvPr/>
        </p:nvSpPr>
        <p:spPr>
          <a:xfrm rot="10800000">
            <a:off x="9146954" y="1597152"/>
            <a:ext cx="741116" cy="41833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Szövegdoboz 1">
            <a:extLst>
              <a:ext uri="{FF2B5EF4-FFF2-40B4-BE49-F238E27FC236}">
                <a16:creationId xmlns:a16="http://schemas.microsoft.com/office/drawing/2014/main" id="{A6B7834E-FDF1-B4C7-9AA7-D28C432BDFB7}"/>
              </a:ext>
            </a:extLst>
          </p:cNvPr>
          <p:cNvSpPr txBox="1"/>
          <p:nvPr/>
        </p:nvSpPr>
        <p:spPr>
          <a:xfrm>
            <a:off x="122548" y="575035"/>
            <a:ext cx="2014048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Measure common GND </a:t>
            </a:r>
            <a:r>
              <a:rPr lang="en-US" dirty="0" err="1"/>
              <a:t>bw</a:t>
            </a:r>
            <a:r>
              <a:rPr lang="en-US" dirty="0"/>
              <a:t>. these points</a:t>
            </a:r>
          </a:p>
        </p:txBody>
      </p:sp>
      <p:cxnSp>
        <p:nvCxnSpPr>
          <p:cNvPr id="4" name="Egyenes összekötő nyíllal 3">
            <a:extLst>
              <a:ext uri="{FF2B5EF4-FFF2-40B4-BE49-F238E27FC236}">
                <a16:creationId xmlns:a16="http://schemas.microsoft.com/office/drawing/2014/main" id="{BFE04EF0-4D7C-5A1A-9D8B-75DFBA3F772E}"/>
              </a:ext>
            </a:extLst>
          </p:cNvPr>
          <p:cNvCxnSpPr>
            <a:cxnSpLocks/>
          </p:cNvCxnSpPr>
          <p:nvPr/>
        </p:nvCxnSpPr>
        <p:spPr>
          <a:xfrm flipH="1">
            <a:off x="3836709" y="1910389"/>
            <a:ext cx="4892512" cy="550007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gyenes összekötő nyíllal 11">
            <a:extLst>
              <a:ext uri="{FF2B5EF4-FFF2-40B4-BE49-F238E27FC236}">
                <a16:creationId xmlns:a16="http://schemas.microsoft.com/office/drawing/2014/main" id="{72ABB3DC-893B-F8F8-C0DF-E875C0C196B6}"/>
              </a:ext>
            </a:extLst>
          </p:cNvPr>
          <p:cNvCxnSpPr>
            <a:cxnSpLocks/>
          </p:cNvCxnSpPr>
          <p:nvPr/>
        </p:nvCxnSpPr>
        <p:spPr>
          <a:xfrm flipH="1" flipV="1">
            <a:off x="5458120" y="871034"/>
            <a:ext cx="3199743" cy="990162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06061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Kép 5">
            <a:extLst>
              <a:ext uri="{FF2B5EF4-FFF2-40B4-BE49-F238E27FC236}">
                <a16:creationId xmlns:a16="http://schemas.microsoft.com/office/drawing/2014/main" id="{00C50EF8-A02C-A967-D84C-DC832D2488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6695" y="568170"/>
            <a:ext cx="6235630" cy="5535227"/>
          </a:xfrm>
          <a:prstGeom prst="rect">
            <a:avLst/>
          </a:prstGeom>
        </p:spPr>
      </p:pic>
      <p:sp>
        <p:nvSpPr>
          <p:cNvPr id="3" name="Szövegdoboz 2">
            <a:extLst>
              <a:ext uri="{FF2B5EF4-FFF2-40B4-BE49-F238E27FC236}">
                <a16:creationId xmlns:a16="http://schemas.microsoft.com/office/drawing/2014/main" id="{54930D84-FAF3-7E09-9E9D-90DE013010DE}"/>
              </a:ext>
            </a:extLst>
          </p:cNvPr>
          <p:cNvSpPr txBox="1"/>
          <p:nvPr/>
        </p:nvSpPr>
        <p:spPr>
          <a:xfrm>
            <a:off x="7315666" y="1009298"/>
            <a:ext cx="3386546" cy="64633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Extruder Fan 1=PB7 and COOLER Fan =PB6</a:t>
            </a:r>
          </a:p>
        </p:txBody>
      </p:sp>
      <p:sp>
        <p:nvSpPr>
          <p:cNvPr id="4" name="Nyíl: jobbra mutató 3">
            <a:extLst>
              <a:ext uri="{FF2B5EF4-FFF2-40B4-BE49-F238E27FC236}">
                <a16:creationId xmlns:a16="http://schemas.microsoft.com/office/drawing/2014/main" id="{1BA54A20-3E7F-4B26-A953-3F07EE2E765F}"/>
              </a:ext>
            </a:extLst>
          </p:cNvPr>
          <p:cNvSpPr/>
          <p:nvPr/>
        </p:nvSpPr>
        <p:spPr>
          <a:xfrm rot="1175372">
            <a:off x="8288741" y="1888800"/>
            <a:ext cx="896286" cy="2825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Nyíl: jobbra mutató 4">
            <a:extLst>
              <a:ext uri="{FF2B5EF4-FFF2-40B4-BE49-F238E27FC236}">
                <a16:creationId xmlns:a16="http://schemas.microsoft.com/office/drawing/2014/main" id="{927A0187-15BE-C26C-A5B9-8F7FE6087370}"/>
              </a:ext>
            </a:extLst>
          </p:cNvPr>
          <p:cNvSpPr/>
          <p:nvPr/>
        </p:nvSpPr>
        <p:spPr>
          <a:xfrm rot="756824">
            <a:off x="8285622" y="1682748"/>
            <a:ext cx="859779" cy="2627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Szövegdoboz 13">
            <a:extLst>
              <a:ext uri="{FF2B5EF4-FFF2-40B4-BE49-F238E27FC236}">
                <a16:creationId xmlns:a16="http://schemas.microsoft.com/office/drawing/2014/main" id="{A7599AAD-314D-E353-B3B8-F5C4BAAF3144}"/>
              </a:ext>
            </a:extLst>
          </p:cNvPr>
          <p:cNvSpPr txBox="1"/>
          <p:nvPr/>
        </p:nvSpPr>
        <p:spPr>
          <a:xfrm>
            <a:off x="6102282" y="5109822"/>
            <a:ext cx="3307464" cy="92333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Red,</a:t>
            </a:r>
            <a:r>
              <a:rPr lang="hu-HU" dirty="0"/>
              <a:t> </a:t>
            </a:r>
            <a:r>
              <a:rPr lang="en-US" dirty="0"/>
              <a:t>Blue,</a:t>
            </a:r>
            <a:r>
              <a:rPr lang="hu-HU" dirty="0"/>
              <a:t> </a:t>
            </a:r>
            <a:r>
              <a:rPr lang="en-US" dirty="0"/>
              <a:t>Green,</a:t>
            </a:r>
            <a:r>
              <a:rPr lang="hu-HU" dirty="0"/>
              <a:t> </a:t>
            </a:r>
            <a:r>
              <a:rPr lang="en-US" dirty="0"/>
              <a:t>Black 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Stepper motors </a:t>
            </a:r>
          </a:p>
        </p:txBody>
      </p:sp>
      <p:sp>
        <p:nvSpPr>
          <p:cNvPr id="15" name="Nyíl: jobbra mutató 14">
            <a:extLst>
              <a:ext uri="{FF2B5EF4-FFF2-40B4-BE49-F238E27FC236}">
                <a16:creationId xmlns:a16="http://schemas.microsoft.com/office/drawing/2014/main" id="{C2C2EB2F-DD04-E0AB-EE66-1ED5163F4903}"/>
              </a:ext>
            </a:extLst>
          </p:cNvPr>
          <p:cNvSpPr/>
          <p:nvPr/>
        </p:nvSpPr>
        <p:spPr>
          <a:xfrm rot="17951049">
            <a:off x="7950027" y="4355046"/>
            <a:ext cx="902589" cy="588166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Nyíl: jobbra mutató 15">
            <a:extLst>
              <a:ext uri="{FF2B5EF4-FFF2-40B4-BE49-F238E27FC236}">
                <a16:creationId xmlns:a16="http://schemas.microsoft.com/office/drawing/2014/main" id="{C1D0ABCB-6A8B-D5A1-1DA9-37190339D533}"/>
              </a:ext>
            </a:extLst>
          </p:cNvPr>
          <p:cNvSpPr/>
          <p:nvPr/>
        </p:nvSpPr>
        <p:spPr>
          <a:xfrm rot="15238205">
            <a:off x="6805558" y="4381459"/>
            <a:ext cx="902589" cy="505784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Szövegdoboz 16">
            <a:extLst>
              <a:ext uri="{FF2B5EF4-FFF2-40B4-BE49-F238E27FC236}">
                <a16:creationId xmlns:a16="http://schemas.microsoft.com/office/drawing/2014/main" id="{FF0B5174-2693-0472-FC1B-886F118CF2B2}"/>
              </a:ext>
            </a:extLst>
          </p:cNvPr>
          <p:cNvSpPr txBox="1"/>
          <p:nvPr/>
        </p:nvSpPr>
        <p:spPr>
          <a:xfrm>
            <a:off x="217633" y="879519"/>
            <a:ext cx="3685063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Limit switches are switching GND to </a:t>
            </a:r>
            <a:r>
              <a:rPr lang="en-US" dirty="0" err="1"/>
              <a:t>PCx</a:t>
            </a:r>
            <a:r>
              <a:rPr lang="en-US" dirty="0"/>
              <a:t> inputs</a:t>
            </a: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BD0D8BC1-404A-FF2F-AFC6-E2ABF809C247}"/>
              </a:ext>
            </a:extLst>
          </p:cNvPr>
          <p:cNvSpPr txBox="1"/>
          <p:nvPr/>
        </p:nvSpPr>
        <p:spPr>
          <a:xfrm>
            <a:off x="4674662" y="754603"/>
            <a:ext cx="2171310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Limit switches</a:t>
            </a:r>
          </a:p>
        </p:txBody>
      </p:sp>
      <p:sp>
        <p:nvSpPr>
          <p:cNvPr id="9" name="Nyíl: jobbra mutató 8">
            <a:extLst>
              <a:ext uri="{FF2B5EF4-FFF2-40B4-BE49-F238E27FC236}">
                <a16:creationId xmlns:a16="http://schemas.microsoft.com/office/drawing/2014/main" id="{2008876C-AF90-5BFB-FA47-AB668FC2F05A}"/>
              </a:ext>
            </a:extLst>
          </p:cNvPr>
          <p:cNvSpPr/>
          <p:nvPr/>
        </p:nvSpPr>
        <p:spPr>
          <a:xfrm rot="4332754">
            <a:off x="5727552" y="1418918"/>
            <a:ext cx="896286" cy="2825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195456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MPOWERCHARTSPROPERTIES_B_0" val="AAAAAAH//////////wEAAAAAAAAAAAAAACoqIFRoaXMgaXMgYSBMaXRlREIgZmlsZSAqKgcEAP////8FAAAAAQAAAAAAAAAAAAAAAAAAAAAAAAAAAAAAAAAAAAAAAAAAAAAAAAABEQAAAFByb3BlcnR5RG9jdW1lbnRzA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CAAAAAv//////////AQAAAAAAAAAAAAAAEQAAAFByb3BlcnR5RG9jdW1lbnRzAgAAAAAAAAAFAAAACQAAAF9pZD0kLl9pZAEDAAAAAAADAAAAAQADAAAAIwAAAENvbWJpSW5kZXg9JC5OYW1lICsgJ18nICsgJC5WZXJzaW9uAQQAAAAAAAQAAAABAAQAAAAAAAAAAP///////wAAAAAAAP////8AAAAAAP///////wAAAAAAAP////8AAAAAAP///////wAAAAAAAP////8AAAAAAP///////wAAAAAAAP////8AAAAAAP///////wAAAAAAAP////8AAAAAAP///////wAAAAAAAP////8AAAAAAP///////wAAAAAAAP////8AAAAAAP///////wAAAAAAAP////8AAAAAAP///////wAAAAAAAP////8AAAAAAP///////wAAAAAAAP////8AAAAAAP///////wAAAAAAAP////8AAAAAAP///////wAAAAAAAP////8AAAAAAP///////wAAAAAAAP////8AAAAAAP///////wAAAAAAAP////8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QEBAQEBAQEBAQEBAQEBAQIAAAAAAAAAAwAAAAMAAAAA/////wQASwwAAAAAAAAAAAAAIAD///////////////8AAAD///////////////8DAAAAAwD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8BACAA////////////////AAAO////////AwAAAAIA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AgABAP///////wQAAAACABAAC00A0Mw/rm1AlWgL4oZkaCIFAAAAAAADAAAAAwADAAAAAQADAAEA////////BAAAAAMAEAALaIkKbss5REa/2t97S8LqOQUAAAABAAMAAAAAAAMAAAAC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QAAAADAAAAAP////8EACwMAAAAAAAAAAAAACAB////////////////AAAA////////////////BAAAAAMA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AQAgAf///////////////wAADv///////wQAAAACAP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wIAAQEDAAAAAgD///////8aAAZMaW5rZWRTaGFwZXNEYXRhUHJvcGVydHlfMAUAAAAAAAQAAAADAAQAAAABAAMAAQEDAAAAAwD///////8lAAZMaW5rZWRTaGFwZVByZXNlbnRhdGlvblNldHRpbmdzRGF0YV8wBQAAAAEABAAAAAAABAAAAAI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FAAAABAAAAAD/////AgC3DgAAAAAAAAAAAAD/////gwCDAAAABV9pZAAQAAAABE0A0Mw/rm1AlWgL4oZkaCIDRGF0YQAbAAAABExpbmtlZFNoYXBlRGF0YQAFAAAAAAACTmFtZQAZAAAATGlua2VkU2hhcGVzRGF0YVByb3BlcnR5ABBWZXJzaW9uAAAAAAAJTGFzdFdyaXRlAJZUQbaFAQAAAAEA/////50AnQAAAAVfaWQAEAAAAARoiQpuyzlERr/a33tLwuo5A0RhdGEAKgAAAAhQcmVzZW50YXRpb25TY2FubmVkRm9yTGlua2VkU2hhcGVzAAEAAk5hbWUAJAAAAExpbmtlZFNoYXBlUHJlc2VudGF0aW9uU2V0dGluZ3NEYXRhABBWZXJzaW9uAAAAAAAJTGFzdFdyaXRlAApVQbaFAQ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"/>
  <p:tag name="EMPOWERCHARTSPROPERTIES_SLOT" val="B"/>
  <p:tag name="EMPOWERCHARTSPROPERTIES_B_LENGTH" val="24576"/>
</p:tagLst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6006a9c5-d130-408c-bc8e-3b5ecdb17aa0}" enabled="1" method="Standard" siteId="{8d4b558f-7b2e-40ba-ad1f-e04d79e6265a}" contentBits="2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362</Words>
  <Application>Microsoft Office PowerPoint</Application>
  <PresentationFormat>Szélesvásznú</PresentationFormat>
  <Paragraphs>45</Paragraphs>
  <Slides>26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26</vt:i4>
      </vt:variant>
    </vt:vector>
  </HeadingPairs>
  <TitlesOfParts>
    <vt:vector size="31" baseType="lpstr">
      <vt:lpstr>Arial</vt:lpstr>
      <vt:lpstr>Calibri</vt:lpstr>
      <vt:lpstr>Calibri Light</vt:lpstr>
      <vt:lpstr>Segoe UI Historic</vt:lpstr>
      <vt:lpstr>Office-téma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Dernóczi Gábor</dc:creator>
  <cp:lastModifiedBy>Gábor Dernóczi</cp:lastModifiedBy>
  <cp:revision>74</cp:revision>
  <dcterms:created xsi:type="dcterms:W3CDTF">2023-01-14T17:50:40Z</dcterms:created>
  <dcterms:modified xsi:type="dcterms:W3CDTF">2024-09-13T19:55:15Z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lassificationContentMarkingFooterLocations">
    <vt:lpwstr>Office-téma:8</vt:lpwstr>
  </property>
  <property fmtid="{D5CDD505-2E9C-101B-9397-08002B2CF9AE}" pid="3" name="ClassificationContentMarkingFooterText">
    <vt:lpwstr>Internal</vt:lpwstr>
  </property>
</Properties>
</file>

<file path=docProps/thumbnail.jpeg>
</file>